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10058400" cy="7772400"/>
  <p:notesSz cx="9144000" cy="68580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4136"/>
    <a:srgbClr val="00A88F"/>
    <a:srgbClr val="00A8FF"/>
    <a:srgbClr val="6D9D31"/>
    <a:srgbClr val="004882"/>
    <a:srgbClr val="F15B48"/>
    <a:srgbClr val="81BA48"/>
    <a:srgbClr val="000000"/>
    <a:srgbClr val="7CF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2" y="-11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84803E-4548-044D-8BD7-F6EBF74CF143}" type="datetimeFigureOut">
              <a:rPr lang="en-US"/>
              <a:pPr>
                <a:defRPr/>
              </a:pPr>
              <a:t>12/13/16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41021E6-CBFB-CD46-9314-890261A82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4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650FE24-FAC7-CF4D-8A75-94E1A08DBDE4}" type="datetimeFigureOut">
              <a:rPr lang="en-US"/>
              <a:pPr>
                <a:defRPr/>
              </a:pPr>
              <a:t>12/13/16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8300" y="514350"/>
            <a:ext cx="33274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DB30F614-D7F0-DE43-9F1D-54BA44374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81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C5CA7C2-83FF-584B-A13B-806E21D981E8}" type="slidenum">
              <a:rPr lang="en-US" sz="1200">
                <a:cs typeface="Arial" charset="0"/>
              </a:rPr>
              <a:pPr eaLnBrk="1" hangingPunct="1"/>
              <a:t>1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62200"/>
            <a:ext cx="8153400" cy="1666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52078"/>
            <a:ext cx="678180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0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9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600199"/>
            <a:ext cx="2263140" cy="525780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600199"/>
            <a:ext cx="6621780" cy="5257801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2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9051925" cy="1295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9601200" cy="427672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4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76812"/>
            <a:ext cx="861060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76600"/>
            <a:ext cx="861060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031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975725" cy="1295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895601"/>
            <a:ext cx="4335780" cy="38862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2895601"/>
            <a:ext cx="4267200" cy="38862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4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90519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47490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71800"/>
            <a:ext cx="4901407" cy="373380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4000" y="2209800"/>
            <a:ext cx="4572000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971799"/>
            <a:ext cx="4648200" cy="37338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8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8534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7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1219200"/>
            <a:ext cx="3124200" cy="116924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990599"/>
            <a:ext cx="5212080" cy="595238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199" y="2362199"/>
            <a:ext cx="3048001" cy="458078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110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600200"/>
            <a:ext cx="6035040" cy="3757718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77501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PC_PP_Slide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" y="-49692"/>
            <a:ext cx="10164996" cy="7845552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371600"/>
            <a:ext cx="8534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819400"/>
            <a:ext cx="9448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7588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81000" indent="-381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27088" indent="-3175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273175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82763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92350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1"/>
          <p:cNvSpPr txBox="1">
            <a:spLocks noChangeArrowheads="1"/>
          </p:cNvSpPr>
          <p:nvPr/>
        </p:nvSpPr>
        <p:spPr bwMode="auto">
          <a:xfrm>
            <a:off x="990600" y="609600"/>
            <a:ext cx="8077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EF4136"/>
                </a:solidFill>
              </a:rPr>
              <a:t>Presentation Title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3"/>
          <p:cNvSpPr txBox="1">
            <a:spLocks noChangeArrowheads="1"/>
          </p:cNvSpPr>
          <p:nvPr/>
        </p:nvSpPr>
        <p:spPr bwMode="auto">
          <a:xfrm>
            <a:off x="990600" y="434975"/>
            <a:ext cx="807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EF4136"/>
                </a:solidFill>
              </a:rPr>
              <a:t>Introductions</a:t>
            </a:r>
          </a:p>
        </p:txBody>
      </p:sp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457200" y="1390650"/>
            <a:ext cx="67818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Name: First, Last, designation. Role: (Speaker, Moderator)</a:t>
            </a:r>
          </a:p>
          <a:p>
            <a:pPr eaLnBrk="1" hangingPunct="1"/>
            <a:r>
              <a:rPr lang="en-US" i="1"/>
              <a:t> - Job Title, School District, Business Name </a:t>
            </a:r>
          </a:p>
          <a:p>
            <a:pPr eaLnBrk="1" hangingPunct="1"/>
            <a:endParaRPr lang="en-US" i="1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Name: First, Last, designation. Role: (Speaker, Moderator)</a:t>
            </a:r>
          </a:p>
          <a:p>
            <a:pPr eaLnBrk="1" hangingPunct="1"/>
            <a:r>
              <a:rPr lang="en-US" i="1"/>
              <a:t> - Job Title, School District, Business Name 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Name: First, Last, designation. Role: (Speaker, Moderator)</a:t>
            </a:r>
          </a:p>
          <a:p>
            <a:pPr eaLnBrk="1" hangingPunct="1"/>
            <a:r>
              <a:rPr lang="en-US" i="1"/>
              <a:t> - Job Title, School District, Business Name 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Name: First, Last, designation. Role: (Speaker, Moderator)</a:t>
            </a:r>
          </a:p>
          <a:p>
            <a:pPr eaLnBrk="1" hangingPunct="1"/>
            <a:r>
              <a:rPr lang="en-US"/>
              <a:t> </a:t>
            </a:r>
            <a:r>
              <a:rPr lang="en-US" i="1"/>
              <a:t>- Job Title, School District, Business Name </a:t>
            </a:r>
          </a:p>
        </p:txBody>
      </p:sp>
      <p:pic>
        <p:nvPicPr>
          <p:cNvPr id="6147" name="Picture 6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143000"/>
            <a:ext cx="198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438400"/>
            <a:ext cx="198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733800"/>
            <a:ext cx="198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029200"/>
            <a:ext cx="198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8229600" cy="41910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The Moderator will help ensure the Illinois ASBO Code of Ethics is adhered to throughout the presentation and ensuing audience discussion.</a:t>
            </a:r>
          </a:p>
          <a:p>
            <a:pPr>
              <a:defRPr/>
            </a:pPr>
            <a:r>
              <a:rPr lang="en-US" dirty="0" smtClean="0"/>
              <a:t>Moderators are given the authority to ask any attendee to leave if they become combative with presenters.</a:t>
            </a:r>
          </a:p>
          <a:p>
            <a:pPr>
              <a:defRPr/>
            </a:pPr>
            <a:r>
              <a:rPr lang="en-US" dirty="0" smtClean="0"/>
              <a:t>This presentation is to be informative and not to promote specific products, services, companies, etc.</a:t>
            </a:r>
          </a:p>
          <a:p>
            <a:pPr>
              <a:defRPr/>
            </a:pPr>
            <a:r>
              <a:rPr lang="en-US" dirty="0" smtClean="0"/>
              <a:t>If a vendor is a presenter and uses the presentation as a platform to “sell” their product or services, the Moderator has the authority to stop the presentation if the presenter refuses to modify their content.</a:t>
            </a:r>
          </a:p>
          <a:p>
            <a:pPr>
              <a:defRPr/>
            </a:pPr>
            <a:r>
              <a:rPr lang="en-US" dirty="0" smtClean="0"/>
              <a:t>Any vendor presenter who violates these regulations may be excluded from presenting at future presentations.</a:t>
            </a:r>
          </a:p>
        </p:txBody>
      </p:sp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952500" y="609600"/>
            <a:ext cx="81534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u="sng" dirty="0">
                <a:solidFill>
                  <a:srgbClr val="EF4136"/>
                </a:solidFill>
                <a:cs typeface="Arial" charset="0"/>
              </a:rPr>
              <a:t>ILLINOIS ASBO ETHICS STATEMENT</a:t>
            </a:r>
          </a:p>
          <a:p>
            <a:pPr algn="ctr" eaLnBrk="1" hangingPunct="1"/>
            <a:r>
              <a:rPr lang="en-US" sz="1300" i="1" dirty="0"/>
              <a:t>This information is for the presenters only, please remove this slide before your presentation.</a:t>
            </a:r>
          </a:p>
          <a:p>
            <a:pPr algn="ctr" eaLnBrk="1" hangingPunct="1"/>
            <a:endParaRPr lang="en-US" sz="1300" i="1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601200" cy="4276725"/>
          </a:xfrm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8194" name="TextBox 5"/>
          <p:cNvSpPr txBox="1">
            <a:spLocks noChangeArrowheads="1"/>
          </p:cNvSpPr>
          <p:nvPr/>
        </p:nvSpPr>
        <p:spPr bwMode="auto">
          <a:xfrm>
            <a:off x="990600" y="533400"/>
            <a:ext cx="807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EF4136"/>
                </a:solidFill>
              </a:rPr>
              <a:t>Fill in presentation here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Box 3"/>
          <p:cNvSpPr txBox="1">
            <a:spLocks noChangeArrowheads="1"/>
          </p:cNvSpPr>
          <p:nvPr/>
        </p:nvSpPr>
        <p:spPr bwMode="auto">
          <a:xfrm>
            <a:off x="609600" y="2743200"/>
            <a:ext cx="88392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b="1" i="1" dirty="0">
                <a:solidFill>
                  <a:srgbClr val="EF4136"/>
                </a:solidFill>
                <a:cs typeface="Arial" charset="0"/>
              </a:rPr>
              <a:t>Questions and Answers</a:t>
            </a:r>
          </a:p>
          <a:p>
            <a:pPr algn="ctr" eaLnBrk="1" hangingPunct="1"/>
            <a:r>
              <a:rPr lang="en-US" sz="3200" i="1" dirty="0"/>
              <a:t>We thank you for your time</a:t>
            </a:r>
            <a:r>
              <a:rPr lang="en-US" sz="3200" i="1" dirty="0">
                <a:solidFill>
                  <a:srgbClr val="004882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3"/>
          <p:cNvSpPr txBox="1">
            <a:spLocks noChangeArrowheads="1"/>
          </p:cNvSpPr>
          <p:nvPr/>
        </p:nvSpPr>
        <p:spPr bwMode="auto">
          <a:xfrm>
            <a:off x="990600" y="533400"/>
            <a:ext cx="807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EF4136"/>
                </a:solidFill>
              </a:rPr>
              <a:t>Presenters:</a:t>
            </a:r>
          </a:p>
        </p:txBody>
      </p:sp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304800" y="1676400"/>
            <a:ext cx="9448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u="sng" dirty="0">
                <a:solidFill>
                  <a:srgbClr val="EF4136"/>
                </a:solidFill>
              </a:rPr>
              <a:t>MODERATOR INFO:</a:t>
            </a:r>
          </a:p>
          <a:p>
            <a:pPr algn="ctr" eaLnBrk="1" hangingPunct="1"/>
            <a:r>
              <a:rPr lang="en-US" dirty="0"/>
              <a:t>Name, Job Title; School District, Business</a:t>
            </a:r>
          </a:p>
          <a:p>
            <a:pPr lvl="1" algn="ctr" eaLnBrk="1" hangingPunct="1"/>
            <a:r>
              <a:rPr lang="en-US" dirty="0"/>
              <a:t>(123) 456-7890; email</a:t>
            </a:r>
          </a:p>
          <a:p>
            <a:pPr lvl="1" algn="ctr" eaLnBrk="1" hangingPunct="1"/>
            <a:endParaRPr lang="en-US" i="1" dirty="0">
              <a:solidFill>
                <a:srgbClr val="004882"/>
              </a:solidFill>
            </a:endParaRPr>
          </a:p>
          <a:p>
            <a:pPr algn="ctr" eaLnBrk="1" hangingPunct="1"/>
            <a:r>
              <a:rPr lang="en-US" sz="2800" b="1" u="sng" dirty="0">
                <a:solidFill>
                  <a:srgbClr val="EF4136"/>
                </a:solidFill>
              </a:rPr>
              <a:t>PANELISTS INFO:</a:t>
            </a:r>
          </a:p>
          <a:p>
            <a:pPr algn="ctr" eaLnBrk="1" hangingPunct="1"/>
            <a:r>
              <a:rPr lang="en-US" dirty="0"/>
              <a:t>Name, Job Title; School District, Business</a:t>
            </a:r>
          </a:p>
          <a:p>
            <a:pPr lvl="1" algn="ctr" eaLnBrk="1" hangingPunct="1"/>
            <a:r>
              <a:rPr lang="en-US" dirty="0"/>
              <a:t>(123) 456-7890; email</a:t>
            </a:r>
          </a:p>
          <a:p>
            <a:pPr lvl="1" algn="ctr" eaLnBrk="1" hangingPunct="1"/>
            <a:endParaRPr lang="en-US" dirty="0"/>
          </a:p>
          <a:p>
            <a:pPr algn="ctr" eaLnBrk="1" hangingPunct="1"/>
            <a:r>
              <a:rPr lang="en-US" dirty="0"/>
              <a:t>Name, Job Title; School District, Business</a:t>
            </a:r>
          </a:p>
          <a:p>
            <a:pPr lvl="1" algn="ctr" eaLnBrk="1" hangingPunct="1"/>
            <a:r>
              <a:rPr lang="en-US" dirty="0"/>
              <a:t>(123) 456-7890; email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Name, Job Title; School District, Business</a:t>
            </a:r>
          </a:p>
          <a:p>
            <a:pPr lvl="1" algn="ctr" eaLnBrk="1" hangingPunct="1"/>
            <a:r>
              <a:rPr lang="en-US" dirty="0"/>
              <a:t>(123) 456-7890; email</a:t>
            </a:r>
          </a:p>
          <a:p>
            <a:pPr algn="ctr" eaLnBrk="1" hangingPunct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329</Words>
  <Application>Microsoft Macintosh PowerPoint</Application>
  <PresentationFormat>Custom</PresentationFormat>
  <Paragraphs>41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+</dc:creator>
  <cp:lastModifiedBy>John Curry</cp:lastModifiedBy>
  <cp:revision>53</cp:revision>
  <dcterms:created xsi:type="dcterms:W3CDTF">2007-09-20T14:21:43Z</dcterms:created>
  <dcterms:modified xsi:type="dcterms:W3CDTF">2016-12-13T15:49:17Z</dcterms:modified>
</cp:coreProperties>
</file>